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14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78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40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30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74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8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49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1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36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2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6A3F-A62D-49A7-BC60-AE80CEB2AFB9}" type="datetimeFigureOut">
              <a:rPr lang="es-MX" smtClean="0"/>
              <a:t>17/02/2022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C433-83E7-4D33-B2FD-C2D6F71709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73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757548" cy="19069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7147" y="1"/>
            <a:ext cx="2109071" cy="17584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95783" y="2033189"/>
            <a:ext cx="1209621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Mérida</a:t>
            </a:r>
            <a:r>
              <a:rPr lang="es-MX" dirty="0" smtClean="0"/>
              <a:t> fue fundada en la parte septentrional de la Península de Yucatán sobre los vestigios de un antiguo asentamiento maya conocido en la región como </a:t>
            </a:r>
            <a:r>
              <a:rPr lang="es-MX" dirty="0" err="1" smtClean="0"/>
              <a:t>Ichcaanzihó</a:t>
            </a:r>
            <a:r>
              <a:rPr lang="es-MX" dirty="0" smtClean="0"/>
              <a:t>, cuyo significado es "cinco cerros".</a:t>
            </a:r>
          </a:p>
          <a:p>
            <a:r>
              <a:rPr lang="es-MX" dirty="0" smtClean="0"/>
              <a:t>Hace 409 años, el 18 de agosto de 1613, el rey de España Felipe III otorgó el emblema a Mérida, también conocida como </a:t>
            </a:r>
            <a:r>
              <a:rPr lang="es-MX" dirty="0" err="1" smtClean="0"/>
              <a:t>T’Hó</a:t>
            </a:r>
            <a:r>
              <a:rPr lang="es-MX" dirty="0" smtClean="0"/>
              <a:t>.</a:t>
            </a:r>
          </a:p>
          <a:p>
            <a:r>
              <a:rPr lang="es-MX" dirty="0" smtClean="0"/>
              <a:t>Mérida fue fundada en enero de 1542 por De Montejo y León y fue hasta el 30 de abril de 1605 que recibió el título de Muy Noble y Muy Leal por parte de la Corona Española.</a:t>
            </a:r>
          </a:p>
          <a:p>
            <a:r>
              <a:rPr lang="es-MX" dirty="0" smtClean="0"/>
              <a:t>Años después, el rey accedió a otorgar el Real Privilegio de Armas a Mérida, Yucatán de las Indias.</a:t>
            </a:r>
          </a:p>
          <a:p>
            <a:r>
              <a:rPr lang="es-MX" dirty="0" smtClean="0"/>
              <a:t>“He tenido por bien y por la presente hago merced a dicha Ciudad de Mérida, de la dicha Provincia de Yucatán, de que ahora, y de aquí en adelante haya y tenga por sus armas conocidas un escudo con un león rampante en campo verde y un castillo torreado en campo azul”.</a:t>
            </a:r>
          </a:p>
          <a:p>
            <a:r>
              <a:rPr lang="es-MX" dirty="0" smtClean="0"/>
              <a:t>El escudo está partido verticalmente de arriba a abajo en dos lados iguales, en la izquierda hay un campo azul en donde hay un castillo de oro y en la derecha hay un campo verde que resguarda a un león rampante, también de oro. El emblema es rematado con una corona real abierta. El castillo tiene tres torrecillas y el león se encuentra en posición feroz de ataque, enderezado sobre sus patas traseras con las delanteras levantadas y mostrando sus </a:t>
            </a:r>
            <a:r>
              <a:rPr lang="es-MX" smtClean="0"/>
              <a:t>garras. Además</a:t>
            </a:r>
            <a:r>
              <a:rPr lang="es-MX" dirty="0" smtClean="0"/>
              <a:t>, el león muestra su hocico abierto del que sobresale su lengua encorvada.</a:t>
            </a:r>
          </a:p>
          <a:p>
            <a:r>
              <a:rPr lang="es-MX" dirty="0" smtClean="0"/>
              <a:t>En la simbología que estudia los escudos, el castillo denota grandeza, poderío y resistencia ante el enemigo mientras el león significa valor, fuerza y majestad.</a:t>
            </a:r>
          </a:p>
          <a:p>
            <a:endParaRPr lang="es-MX" dirty="0" smtClean="0"/>
          </a:p>
        </p:txBody>
      </p:sp>
      <p:pic>
        <p:nvPicPr>
          <p:cNvPr id="9" name="Imagen 8" descr="https://www.yucatanalamano.com/wp-content/uploads/2021/08/INAH-18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2931"/>
            <a:ext cx="1576318" cy="1585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9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MaEUGENIA</dc:creator>
  <cp:lastModifiedBy>MaEUGENIA</cp:lastModifiedBy>
  <cp:revision>4</cp:revision>
  <dcterms:created xsi:type="dcterms:W3CDTF">2022-02-17T16:30:42Z</dcterms:created>
  <dcterms:modified xsi:type="dcterms:W3CDTF">2022-02-17T17:02:18Z</dcterms:modified>
</cp:coreProperties>
</file>